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1111" r:id="rId2"/>
    <p:sldId id="1112" r:id="rId3"/>
    <p:sldId id="1113" r:id="rId4"/>
    <p:sldId id="1114" r:id="rId5"/>
    <p:sldId id="1115" r:id="rId6"/>
    <p:sldId id="1117" r:id="rId7"/>
    <p:sldId id="1116" r:id="rId8"/>
    <p:sldId id="950" r:id="rId9"/>
    <p:sldId id="1090" r:id="rId10"/>
    <p:sldId id="1059" r:id="rId11"/>
    <p:sldId id="1055" r:id="rId12"/>
    <p:sldId id="1153" r:id="rId13"/>
    <p:sldId id="1154" r:id="rId14"/>
    <p:sldId id="1155" r:id="rId15"/>
    <p:sldId id="1156" r:id="rId16"/>
    <p:sldId id="1157" r:id="rId17"/>
    <p:sldId id="1133" r:id="rId18"/>
    <p:sldId id="1134" r:id="rId19"/>
    <p:sldId id="1135" r:id="rId20"/>
    <p:sldId id="1136" r:id="rId21"/>
    <p:sldId id="523" r:id="rId22"/>
    <p:sldId id="1137" r:id="rId23"/>
    <p:sldId id="526" r:id="rId24"/>
    <p:sldId id="532" r:id="rId25"/>
    <p:sldId id="527" r:id="rId26"/>
    <p:sldId id="528" r:id="rId27"/>
    <p:sldId id="529" r:id="rId28"/>
    <p:sldId id="530" r:id="rId29"/>
    <p:sldId id="531" r:id="rId30"/>
    <p:sldId id="487" r:id="rId31"/>
    <p:sldId id="488" r:id="rId32"/>
    <p:sldId id="489" r:id="rId33"/>
    <p:sldId id="490" r:id="rId34"/>
    <p:sldId id="701" r:id="rId35"/>
    <p:sldId id="1158" r:id="rId36"/>
    <p:sldId id="1159" r:id="rId37"/>
    <p:sldId id="1160" r:id="rId38"/>
    <p:sldId id="1109" r:id="rId39"/>
    <p:sldId id="518" r:id="rId40"/>
    <p:sldId id="522" r:id="rId41"/>
    <p:sldId id="520" r:id="rId42"/>
    <p:sldId id="521" r:id="rId43"/>
    <p:sldId id="1110" r:id="rId44"/>
    <p:sldId id="954" r:id="rId45"/>
    <p:sldId id="1010" r:id="rId46"/>
    <p:sldId id="1131" r:id="rId47"/>
    <p:sldId id="1150" r:id="rId48"/>
    <p:sldId id="1132" r:id="rId49"/>
    <p:sldId id="1151" r:id="rId50"/>
    <p:sldId id="1129" r:id="rId51"/>
    <p:sldId id="1152" r:id="rId52"/>
    <p:sldId id="1130" r:id="rId53"/>
    <p:sldId id="1084" r:id="rId54"/>
    <p:sldId id="1161" r:id="rId55"/>
    <p:sldId id="1162" r:id="rId56"/>
    <p:sldId id="1163" r:id="rId57"/>
    <p:sldId id="1122" r:id="rId58"/>
    <p:sldId id="94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" id="{0C78759B-5879-49C9-9B6D-D824B7715B80}">
          <p14:sldIdLst>
            <p14:sldId id="1111"/>
            <p14:sldId id="1112"/>
            <p14:sldId id="1113"/>
            <p14:sldId id="1114"/>
            <p14:sldId id="1115"/>
            <p14:sldId id="1117"/>
            <p14:sldId id="1116"/>
          </p14:sldIdLst>
        </p14:section>
        <p14:section name="Main Service" id="{1F80873B-EF87-4756-A9D6-A147B579BB11}">
          <p14:sldIdLst>
            <p14:sldId id="950"/>
            <p14:sldId id="1090"/>
            <p14:sldId id="1059"/>
            <p14:sldId id="1055"/>
            <p14:sldId id="1153"/>
            <p14:sldId id="1154"/>
            <p14:sldId id="1155"/>
            <p14:sldId id="1156"/>
            <p14:sldId id="1157"/>
            <p14:sldId id="1133"/>
            <p14:sldId id="1134"/>
            <p14:sldId id="1135"/>
            <p14:sldId id="1136"/>
            <p14:sldId id="523"/>
            <p14:sldId id="1137"/>
            <p14:sldId id="526"/>
            <p14:sldId id="532"/>
            <p14:sldId id="527"/>
            <p14:sldId id="528"/>
            <p14:sldId id="529"/>
            <p14:sldId id="530"/>
            <p14:sldId id="531"/>
            <p14:sldId id="487"/>
            <p14:sldId id="488"/>
            <p14:sldId id="489"/>
            <p14:sldId id="490"/>
            <p14:sldId id="701"/>
            <p14:sldId id="1158"/>
            <p14:sldId id="1159"/>
            <p14:sldId id="1160"/>
            <p14:sldId id="1109"/>
            <p14:sldId id="518"/>
            <p14:sldId id="522"/>
            <p14:sldId id="520"/>
            <p14:sldId id="521"/>
            <p14:sldId id="1110"/>
            <p14:sldId id="954"/>
            <p14:sldId id="1010"/>
            <p14:sldId id="1131"/>
            <p14:sldId id="1150"/>
            <p14:sldId id="1132"/>
            <p14:sldId id="1151"/>
            <p14:sldId id="1129"/>
            <p14:sldId id="1152"/>
            <p14:sldId id="1130"/>
            <p14:sldId id="1084"/>
            <p14:sldId id="1161"/>
            <p14:sldId id="1162"/>
            <p14:sldId id="1163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2272" autoAdjust="0"/>
  </p:normalViewPr>
  <p:slideViewPr>
    <p:cSldViewPr>
      <p:cViewPr varScale="1">
        <p:scale>
          <a:sx n="92" d="100"/>
          <a:sy n="92" d="100"/>
        </p:scale>
        <p:origin x="139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6FC7-E2B3-D21C-144F-8D44C704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31AE-0B9C-FEFA-6951-579E5CE8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4D42-A763-2F6E-364C-6664F02A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AA121-9177-2280-A85B-7713B2EF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Let Everything That Has Breath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2430979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1997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082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35486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in the evening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young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I'm 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laughing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grieving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season of the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794133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we (they) could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You're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Your might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endless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surely we would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cease to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11369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heavens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the angels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Praising You forever and a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on the earth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Calling all the nations to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73542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7120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1304817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E240-4314-CF97-76B2-70ACF0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D2CE4-B84F-F8AA-DD96-CEF8D733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28A9-741D-CF60-2399-421C3EF7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79337-C547-7D99-F64D-E78D1B23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Something About That Name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7167032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Anne Wilson | Colby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| Ethan Hulse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Capitol CMG Genesis; Capitol CMG Paragon; Jacobs Story Music;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Publishing; Be Essential Songs; EGH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Sweeter than the morning</a:t>
            </a:r>
          </a:p>
          <a:p>
            <a:r>
              <a:rPr lang="en-GB" dirty="0">
                <a:solidFill>
                  <a:schemeClr val="bg1"/>
                </a:solidFill>
              </a:rPr>
              <a:t>Or the sound of the rain</a:t>
            </a:r>
          </a:p>
          <a:p>
            <a:r>
              <a:rPr lang="en-GB" dirty="0">
                <a:solidFill>
                  <a:schemeClr val="bg1"/>
                </a:solidFill>
              </a:rPr>
              <a:t>From the mouth of the preacher</a:t>
            </a:r>
          </a:p>
          <a:p>
            <a:r>
              <a:rPr lang="en-GB" dirty="0">
                <a:solidFill>
                  <a:schemeClr val="bg1"/>
                </a:solidFill>
              </a:rPr>
              <a:t>And the sinner the same</a:t>
            </a:r>
          </a:p>
          <a:p>
            <a:r>
              <a:rPr lang="en-GB" dirty="0">
                <a:solidFill>
                  <a:schemeClr val="bg1"/>
                </a:solidFill>
              </a:rPr>
              <a:t>Tender as a whisper</a:t>
            </a:r>
          </a:p>
          <a:p>
            <a:r>
              <a:rPr lang="en-GB" dirty="0">
                <a:solidFill>
                  <a:schemeClr val="bg1"/>
                </a:solidFill>
              </a:rPr>
              <a:t>But loud in it's refrain</a:t>
            </a:r>
          </a:p>
          <a:p>
            <a:r>
              <a:rPr lang="en-GB" dirty="0">
                <a:solidFill>
                  <a:schemeClr val="bg1"/>
                </a:solidFill>
              </a:rPr>
              <a:t>May it hang on my lips for the rest of my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something about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sounds like forgiveness sounds like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beckons my soul to sing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just something about that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66936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pray it over family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we rise and when we sleep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speak it over sorrow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soul is given peace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it in the famine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Or in prosperity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May we never forget that He is all that we need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still no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still have the power to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can empty any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Forever Jesus it's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There Is No Other Name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Dele Olajide</a:t>
            </a:r>
          </a:p>
        </p:txBody>
      </p:sp>
    </p:spTree>
    <p:extLst>
      <p:ext uri="{BB962C8B-B14F-4D97-AF65-F5344CB8AC3E}">
        <p14:creationId xmlns:p14="http://schemas.microsoft.com/office/powerpoint/2010/main" val="3879878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There is no other name like Jesus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the name of the Lord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Jesus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the name of the Lord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584531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At his name, demons flee</a:t>
            </a:r>
          </a:p>
          <a:p>
            <a:r>
              <a:rPr lang="en-GB" dirty="0">
                <a:solidFill>
                  <a:schemeClr val="bg1"/>
                </a:solidFill>
              </a:rPr>
              <a:t>By his name, we are healed</a:t>
            </a:r>
          </a:p>
          <a:p>
            <a:r>
              <a:rPr lang="en-GB" dirty="0">
                <a:solidFill>
                  <a:schemeClr val="bg1"/>
                </a:solidFill>
              </a:rPr>
              <a:t>Through his name, salvation comes to all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74005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3AA5-6763-94EB-7660-D16A2DD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693C2-3BD9-62C4-A749-31BE1527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 </a:t>
            </a:r>
            <a:r>
              <a:rPr lang="en-GB" sz="4000" dirty="0" err="1">
                <a:solidFill>
                  <a:schemeClr val="bg1"/>
                </a:solidFill>
              </a:rPr>
              <a:t>deliv'rer</a:t>
            </a:r>
            <a:r>
              <a:rPr lang="en-GB" sz="40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Earth and </a:t>
            </a:r>
            <a:r>
              <a:rPr lang="en-GB" sz="4000" dirty="0" err="1">
                <a:solidFill>
                  <a:schemeClr val="bg1"/>
                </a:solidFill>
              </a:rPr>
              <a:t>heav'n</a:t>
            </a:r>
            <a:r>
              <a:rPr lang="en-GB" sz="40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41732-B0E0-C46B-C5F2-E0E8955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5BD60-F137-560F-2FFD-32D168A3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2543-7125-72B3-B9EE-78FACA43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B3515-7D43-571C-F08A-FA3F17723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0103B-697D-2B88-D990-B9F333F9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1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9999E-2AC4-106D-1EC6-BBF8C76D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E2D01-874A-4AB5-FE12-1F44BC0A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7C63-0095-D839-4D14-6473095F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E4F01-6E51-E4FD-CEA7-90B03C59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 Laid Aside Your Majesty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78275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1985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87188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 laid aside Your majesty</a:t>
            </a:r>
          </a:p>
          <a:p>
            <a:r>
              <a:rPr lang="en-GB" dirty="0">
                <a:solidFill>
                  <a:schemeClr val="bg1"/>
                </a:solidFill>
              </a:rPr>
              <a:t>Gave up everything for me</a:t>
            </a:r>
          </a:p>
          <a:p>
            <a:r>
              <a:rPr lang="en-GB" dirty="0">
                <a:solidFill>
                  <a:schemeClr val="bg1"/>
                </a:solidFill>
              </a:rPr>
              <a:t>Suffered at the hands</a:t>
            </a:r>
          </a:p>
          <a:p>
            <a:r>
              <a:rPr lang="en-GB" dirty="0">
                <a:solidFill>
                  <a:schemeClr val="bg1"/>
                </a:solidFill>
              </a:rPr>
              <a:t>Of those You had created</a:t>
            </a:r>
          </a:p>
          <a:p>
            <a:r>
              <a:rPr lang="en-GB" dirty="0">
                <a:solidFill>
                  <a:schemeClr val="bg1"/>
                </a:solidFill>
              </a:rPr>
              <a:t>You took all my guilt and shame</a:t>
            </a:r>
          </a:p>
          <a:p>
            <a:r>
              <a:rPr lang="en-GB" dirty="0">
                <a:solidFill>
                  <a:schemeClr val="bg1"/>
                </a:solidFill>
              </a:rPr>
              <a:t>When You died and rose again</a:t>
            </a:r>
          </a:p>
          <a:p>
            <a:r>
              <a:rPr lang="en-GB" dirty="0">
                <a:solidFill>
                  <a:schemeClr val="bg1"/>
                </a:solidFill>
              </a:rPr>
              <a:t>Now today You reign</a:t>
            </a:r>
          </a:p>
          <a:p>
            <a:r>
              <a:rPr lang="en-GB" dirty="0">
                <a:solidFill>
                  <a:schemeClr val="bg1"/>
                </a:solidFill>
              </a:rPr>
              <a:t>In heaven and earth exalted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347765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 really want to worship You my Lord</a:t>
            </a:r>
          </a:p>
          <a:p>
            <a:r>
              <a:rPr lang="en-GB" dirty="0">
                <a:solidFill>
                  <a:schemeClr val="bg1"/>
                </a:solidFill>
              </a:rPr>
              <a:t>You have won my heart and I am Yours</a:t>
            </a:r>
          </a:p>
          <a:p>
            <a:r>
              <a:rPr lang="en-GB" dirty="0">
                <a:solidFill>
                  <a:schemeClr val="bg1"/>
                </a:solidFill>
              </a:rPr>
              <a:t>For ever and ever</a:t>
            </a:r>
          </a:p>
          <a:p>
            <a:r>
              <a:rPr lang="en-GB" dirty="0">
                <a:solidFill>
                  <a:schemeClr val="bg1"/>
                </a:solidFill>
              </a:rPr>
              <a:t>I will love You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only one who died for me</a:t>
            </a:r>
          </a:p>
          <a:p>
            <a:r>
              <a:rPr lang="en-GB" dirty="0">
                <a:solidFill>
                  <a:schemeClr val="bg1"/>
                </a:solidFill>
              </a:rPr>
              <a:t>Gave Your life to set me free</a:t>
            </a:r>
          </a:p>
          <a:p>
            <a:r>
              <a:rPr lang="en-GB" dirty="0">
                <a:solidFill>
                  <a:schemeClr val="bg1"/>
                </a:solidFill>
              </a:rPr>
              <a:t>So I lift my voice to You</a:t>
            </a:r>
          </a:p>
          <a:p>
            <a:r>
              <a:rPr lang="en-GB" dirty="0">
                <a:solidFill>
                  <a:schemeClr val="bg1"/>
                </a:solidFill>
              </a:rPr>
              <a:t>In adoration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53896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44D67-70A5-4B63-0F90-89F18677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46BD9-F307-6960-34C0-E1FF6A10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EAE4-CE95-236B-2801-45B7BBED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CD3D-BEBC-D6AA-F38B-C1D7F38E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5CDBB-8864-C915-5558-2FD34F8C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8867</TotalTime>
  <Words>1126</Words>
  <Application>Microsoft Office PowerPoint</Application>
  <PresentationFormat>On-screen Show (4:3)</PresentationFormat>
  <Paragraphs>223</Paragraphs>
  <Slides>58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458</cp:revision>
  <dcterms:created xsi:type="dcterms:W3CDTF">2019-09-23T12:06:27Z</dcterms:created>
  <dcterms:modified xsi:type="dcterms:W3CDTF">2024-03-18T15:09:50Z</dcterms:modified>
</cp:coreProperties>
</file>